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 showGuides="1">
      <p:cViewPr varScale="1">
        <p:scale>
          <a:sx n="94" d="100"/>
          <a:sy n="94" d="100"/>
        </p:scale>
        <p:origin x="1152" y="3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800E621-748B-96AA-7469-A2E279B385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5AF5C36B-9A23-7AEE-CCC0-637EA789F2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3EBBF5E-1EA2-8FB0-BA63-3187D0C6B5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87EF2-942F-41B2-AE04-0FA9569D2CE0}" type="datetimeFigureOut">
              <a:rPr lang="de-DE" smtClean="0"/>
              <a:t>17.09.2025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59AB187-AF70-8EC4-9956-8707ADA74B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504BF93-BC60-D3B6-D71E-1CF363D422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BF86B-7552-4D00-8F5F-30AE72F659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71364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17D3EF2-14BF-5BA1-A500-EC9DF1FE25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F1409920-D54A-C1C6-6D63-09E0936A79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565FDEB-7B87-DB67-106C-BFF3017A30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87EF2-942F-41B2-AE04-0FA9569D2CE0}" type="datetimeFigureOut">
              <a:rPr lang="de-DE" smtClean="0"/>
              <a:t>17.09.2025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2DAE8C9-452A-4AB9-0B04-86AE99988C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3B6E93E-BC97-8BCC-E1A9-69ABED9649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BF86B-7552-4D00-8F5F-30AE72F659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022563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2D83B896-DD8C-D9BB-0B93-ADD279D0715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8387B8B3-591A-929F-4116-1663FB6C0A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DFC8027-217E-B2FC-42C7-C7DFEDC5E5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87EF2-942F-41B2-AE04-0FA9569D2CE0}" type="datetimeFigureOut">
              <a:rPr lang="de-DE" smtClean="0"/>
              <a:t>17.09.2025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CB4DC5F-30CA-20F8-F1C9-3ED3D7C3BE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0A21F5B-2C9E-C94E-5167-A08D094BB5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BF86B-7552-4D00-8F5F-30AE72F659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781763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D6FBDB1-0D66-2DE8-862D-A6C7B25D56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F8AF491-DE35-2CEE-EE67-D699330516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B495828-F69C-62E0-08E6-A420F0AA94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87EF2-942F-41B2-AE04-0FA9569D2CE0}" type="datetimeFigureOut">
              <a:rPr lang="de-DE" smtClean="0"/>
              <a:t>17.09.2025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F03924-7F81-A4C6-1DB9-ECD50DA46D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6FFA481-2004-5506-BDBC-2D350D2B3B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BF86B-7552-4D00-8F5F-30AE72F659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43804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3F815AE-54DB-C90E-8F5D-98CC63B868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900E62C-F4DE-0A6E-0A2F-431ABF96D5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F4B4AA1-B80C-75DB-BEB4-23DCE73921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87EF2-942F-41B2-AE04-0FA9569D2CE0}" type="datetimeFigureOut">
              <a:rPr lang="de-DE" smtClean="0"/>
              <a:t>17.09.2025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A7C18D9-0F01-ACF1-05DB-D13749249C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D6882C9-806F-ED2C-88A2-98148326BC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BF86B-7552-4D00-8F5F-30AE72F659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531398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3153C48-2122-CB56-D9AC-7796173A0C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FDFF489-115B-D80C-62EE-E005E5591D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331235B-D634-F71B-C52B-DFC6FFF2E6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D8AEC3E-D8F6-1D71-C397-E4A1DD3950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87EF2-942F-41B2-AE04-0FA9569D2CE0}" type="datetimeFigureOut">
              <a:rPr lang="de-DE" smtClean="0"/>
              <a:t>17.09.2025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7CB555D-DB1C-25AA-85FF-E83DD20ABA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0794155-9ECF-5267-ADC3-B741B2DE6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BF86B-7552-4D00-8F5F-30AE72F659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73498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3EF2D30-ACF6-F130-AE40-32652270B7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2360D7A-4725-43A5-1D0B-3DE8D46503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395E1BC-2E76-5A47-A57D-7D3523E431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B4D539A2-EBB7-C42A-AACF-FF0F3E3F7F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75C71286-3E36-0D09-2312-D6FC78AE24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5AA67814-1C7B-243B-1F5F-52E3619171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87EF2-942F-41B2-AE04-0FA9569D2CE0}" type="datetimeFigureOut">
              <a:rPr lang="de-DE" smtClean="0"/>
              <a:t>17.09.2025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D8BF849F-3DEB-7750-2089-B513D6FF26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FC68E46D-081E-3136-F9D3-8FEBD51687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BF86B-7552-4D00-8F5F-30AE72F659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02277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E262068-A2A7-6BDC-F7FA-CF5F95823F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B316F7B6-0AD9-CAED-11AB-D1F158C0AA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87EF2-942F-41B2-AE04-0FA9569D2CE0}" type="datetimeFigureOut">
              <a:rPr lang="de-DE" smtClean="0"/>
              <a:t>17.09.2025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384D3A32-6D9A-6A17-8C9B-0D2875F916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CDE95C90-3F39-735A-EDA2-E83F39943A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BF86B-7552-4D00-8F5F-30AE72F659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360726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9BD5D8E5-8D1D-ACF1-BEB9-4BEC69ADF0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87EF2-942F-41B2-AE04-0FA9569D2CE0}" type="datetimeFigureOut">
              <a:rPr lang="de-DE" smtClean="0"/>
              <a:t>17.09.2025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0B2D3BFA-642C-5C2C-7FB1-92CF1E8B4C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6F3B149-B0BC-9C13-AD92-0C7038B95B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BF86B-7552-4D00-8F5F-30AE72F659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915763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80F16FC-0AC0-E245-D114-9E7064BC3E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1B27AE5-1F2B-6F68-E3A2-CB32B1FC40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CF7F479-9C21-6BCC-AD02-4E6AE2F867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7376A3B-F8A8-3EF4-5F98-06CB4F232A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87EF2-942F-41B2-AE04-0FA9569D2CE0}" type="datetimeFigureOut">
              <a:rPr lang="de-DE" smtClean="0"/>
              <a:t>17.09.2025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AF4E223-5368-2DED-A990-6E0E28ED60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55C311D-34EB-34D6-DBDE-95695BCE41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BF86B-7552-4D00-8F5F-30AE72F659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67399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4DE0D7E-DB1F-DD0E-767F-EEC153A7BA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3C6E8780-63EB-8894-F13D-54AF6690D2B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0E543DE-EAA4-122B-B6CA-0F4B5E8871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71C19FF-897D-DCFF-2149-2711A0BA22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87EF2-942F-41B2-AE04-0FA9569D2CE0}" type="datetimeFigureOut">
              <a:rPr lang="de-DE" smtClean="0"/>
              <a:t>17.09.2025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2610706-B422-F86F-E7F6-ABC11B808D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5A78417-473A-106C-F485-6DE826413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8BF86B-7552-4D00-8F5F-30AE72F659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647629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7460618D-7FEA-BA2F-19D5-9E6D18693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851B9B1-6555-8FBD-830F-DE16254360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D01EA24-4100-505A-AA58-DEA6EF9D91B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E487EF2-942F-41B2-AE04-0FA9569D2CE0}" type="datetimeFigureOut">
              <a:rPr lang="de-DE" smtClean="0"/>
              <a:t>17.09.2025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16A45D4-0587-BB17-B7E6-ACC81C7871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5E4241F-A2DB-0816-4F0B-A9C9D9F7F3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E8BF86B-7552-4D00-8F5F-30AE72F6597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8894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842BD4F-91E8-22CA-1D18-6A110CEEAFD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Hoffnungsland Gartenbau GmbH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76E63B6A-0D93-5B36-E4BF-286631A6F97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/>
              <a:t>Wir machen die Welt ein bisschen grüner</a:t>
            </a:r>
          </a:p>
        </p:txBody>
      </p:sp>
    </p:spTree>
    <p:extLst>
      <p:ext uri="{BB962C8B-B14F-4D97-AF65-F5344CB8AC3E}">
        <p14:creationId xmlns:p14="http://schemas.microsoft.com/office/powerpoint/2010/main" val="39790612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387D300-F92B-91DB-DFD2-0DC44BE710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Unsere Arbeit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454C403-5257-8A96-A25C-B3EA8A4C73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109413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482118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481E7F-4272-A1C4-EF6E-E1A867BFF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So erreichen Sie uns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8D26F4E-990F-CC04-8AF3-61DB7C4AE7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510154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</Words>
  <Application>Microsoft Office PowerPoint</Application>
  <PresentationFormat>Breitbild</PresentationFormat>
  <Paragraphs>4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</vt:lpstr>
      <vt:lpstr>Hoffnungsland Gartenbau GmbH</vt:lpstr>
      <vt:lpstr>Unsere Arbeit</vt:lpstr>
      <vt:lpstr>PowerPoint-Präsentation</vt:lpstr>
      <vt:lpstr>So erreichen Sie uns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Martina Lindhorst</dc:creator>
  <cp:lastModifiedBy>Martina Lindhorst</cp:lastModifiedBy>
  <cp:revision>1</cp:revision>
  <dcterms:created xsi:type="dcterms:W3CDTF">2025-09-17T18:45:09Z</dcterms:created>
  <dcterms:modified xsi:type="dcterms:W3CDTF">2025-09-17T18:47:20Z</dcterms:modified>
</cp:coreProperties>
</file>